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7"/>
  </p:notesMasterIdLst>
  <p:sldIdLst>
    <p:sldId id="259" r:id="rId2"/>
    <p:sldId id="260" r:id="rId3"/>
    <p:sldId id="261" r:id="rId4"/>
    <p:sldId id="262" r:id="rId5"/>
    <p:sldId id="263" r:id="rId6"/>
    <p:sldId id="264" r:id="rId7"/>
    <p:sldId id="266" r:id="rId8"/>
    <p:sldId id="267" r:id="rId9"/>
    <p:sldId id="277" r:id="rId10"/>
    <p:sldId id="268" r:id="rId11"/>
    <p:sldId id="269" r:id="rId12"/>
    <p:sldId id="278" r:id="rId13"/>
    <p:sldId id="279" r:id="rId14"/>
    <p:sldId id="270" r:id="rId15"/>
    <p:sldId id="271" r:id="rId16"/>
  </p:sldIdLst>
  <p:sldSz cx="10693400" cy="7561263"/>
  <p:notesSz cx="6808788" cy="9940925"/>
  <p:defaultTextStyle>
    <a:defPPr>
      <a:defRPr lang="ru-RU"/>
    </a:defPPr>
    <a:lvl1pPr marL="0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21528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43056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564584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086112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607640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129168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650696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172224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D8C90"/>
    <a:srgbClr val="504F53"/>
    <a:srgbClr val="005AA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83" autoAdjust="0"/>
    <p:restoredTop sz="94713" autoAdjust="0"/>
  </p:normalViewPr>
  <p:slideViewPr>
    <p:cSldViewPr showGuides="1">
      <p:cViewPr>
        <p:scale>
          <a:sx n="100" d="100"/>
          <a:sy n="100" d="100"/>
        </p:scale>
        <p:origin x="-606" y="600"/>
      </p:cViewPr>
      <p:guideLst>
        <p:guide orient="horz" pos="2382"/>
        <p:guide orient="horz" pos="1116"/>
        <p:guide orient="horz" pos="348"/>
        <p:guide orient="horz" pos="4470"/>
        <p:guide pos="3369"/>
        <p:guide pos="827"/>
        <p:guide pos="1824"/>
        <p:guide pos="6010"/>
        <p:guide pos="6456"/>
        <p:guide pos="60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2"/>
            <a:ext cx="2950475" cy="497047"/>
          </a:xfrm>
          <a:prstGeom prst="rect">
            <a:avLst/>
          </a:prstGeom>
        </p:spPr>
        <p:txBody>
          <a:bodyPr vert="horz" lIns="91833" tIns="45916" rIns="91833" bIns="45916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6740" y="2"/>
            <a:ext cx="2950475" cy="497047"/>
          </a:xfrm>
          <a:prstGeom prst="rect">
            <a:avLst/>
          </a:prstGeom>
        </p:spPr>
        <p:txBody>
          <a:bodyPr vert="horz" lIns="91833" tIns="45916" rIns="91833" bIns="45916" rtlCol="0"/>
          <a:lstStyle>
            <a:lvl1pPr algn="r">
              <a:defRPr sz="1200"/>
            </a:lvl1pPr>
          </a:lstStyle>
          <a:p>
            <a:fld id="{54B2CB9A-35A0-44DF-9563-3B4294FF58F5}" type="datetimeFigureOut">
              <a:rPr lang="ru-RU" smtClean="0"/>
              <a:pPr/>
              <a:t>20.09.2023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69938" y="746125"/>
            <a:ext cx="5268912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833" tIns="45916" rIns="91833" bIns="45916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879" y="4721941"/>
            <a:ext cx="5447030" cy="4473417"/>
          </a:xfrm>
          <a:prstGeom prst="rect">
            <a:avLst/>
          </a:prstGeom>
        </p:spPr>
        <p:txBody>
          <a:bodyPr vert="horz" lIns="91833" tIns="45916" rIns="91833" bIns="45916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2" y="9442156"/>
            <a:ext cx="2950475" cy="497047"/>
          </a:xfrm>
          <a:prstGeom prst="rect">
            <a:avLst/>
          </a:prstGeom>
        </p:spPr>
        <p:txBody>
          <a:bodyPr vert="horz" lIns="91833" tIns="45916" rIns="91833" bIns="45916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6740" y="9442156"/>
            <a:ext cx="2950475" cy="497047"/>
          </a:xfrm>
          <a:prstGeom prst="rect">
            <a:avLst/>
          </a:prstGeom>
        </p:spPr>
        <p:txBody>
          <a:bodyPr vert="horz" lIns="91833" tIns="45916" rIns="91833" bIns="45916" rtlCol="0" anchor="b"/>
          <a:lstStyle>
            <a:lvl1pPr algn="r">
              <a:defRPr sz="1200"/>
            </a:lvl1pPr>
          </a:lstStyle>
          <a:p>
            <a:fld id="{67CAF5B9-CC1E-4A3E-B04F-728BB30B0B5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5703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521528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1043056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564584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2086112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2607640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129168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650696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172224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Z:\Projects\Текущие\Проектная\FNS_2012\_БРЭНДБУК\out\PPT\3_1_present-01.jp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1588" y="1576"/>
            <a:ext cx="10691812" cy="755863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802005" y="3708623"/>
            <a:ext cx="9089391" cy="1620771"/>
          </a:xfrm>
        </p:spPr>
        <p:txBody>
          <a:bodyPr>
            <a:normAutofit/>
          </a:bodyPr>
          <a:lstStyle>
            <a:lvl1pPr>
              <a:defRPr sz="57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ru-RU" dirty="0" smtClean="0"/>
              <a:t>НАЗВАНИЕ ПРЕЗЕНТАЦИИ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1604011" y="5364808"/>
            <a:ext cx="7485380" cy="1932323"/>
          </a:xfrm>
        </p:spPr>
        <p:txBody>
          <a:bodyPr>
            <a:normAutofit/>
          </a:bodyPr>
          <a:lstStyle>
            <a:lvl1pPr marL="0" indent="0" algn="ctr">
              <a:buNone/>
              <a:defRPr sz="3200" b="0">
                <a:solidFill>
                  <a:schemeClr val="bg1"/>
                </a:solidFill>
                <a:latin typeface="+mj-lt"/>
              </a:defRPr>
            </a:lvl1pPr>
            <a:lvl2pPr marL="5215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430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645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861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607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291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506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722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22.12.2012</a:t>
            </a:r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095981" y="675613"/>
            <a:ext cx="6416040" cy="4536758"/>
          </a:xfrm>
        </p:spPr>
        <p:txBody>
          <a:bodyPr/>
          <a:lstStyle>
            <a:lvl1pPr marL="0" indent="0">
              <a:buNone/>
              <a:defRPr sz="3700"/>
            </a:lvl1pPr>
            <a:lvl2pPr marL="521528" indent="0">
              <a:buNone/>
              <a:defRPr sz="3200"/>
            </a:lvl2pPr>
            <a:lvl3pPr marL="1043056" indent="0">
              <a:buNone/>
              <a:defRPr sz="2700"/>
            </a:lvl3pPr>
            <a:lvl4pPr marL="1564584" indent="0">
              <a:buNone/>
              <a:defRPr sz="2300"/>
            </a:lvl4pPr>
            <a:lvl5pPr marL="2086112" indent="0">
              <a:buNone/>
              <a:defRPr sz="2300"/>
            </a:lvl5pPr>
            <a:lvl6pPr marL="2607640" indent="0">
              <a:buNone/>
              <a:defRPr sz="2300"/>
            </a:lvl6pPr>
            <a:lvl7pPr marL="3129168" indent="0">
              <a:buNone/>
              <a:defRPr sz="2300"/>
            </a:lvl7pPr>
            <a:lvl8pPr marL="3650696" indent="0">
              <a:buNone/>
              <a:defRPr sz="2300"/>
            </a:lvl8pPr>
            <a:lvl9pPr marL="4172224" indent="0">
              <a:buNone/>
              <a:defRPr sz="23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600"/>
            </a:lvl1pPr>
            <a:lvl2pPr marL="521528" indent="0">
              <a:buNone/>
              <a:defRPr sz="1400"/>
            </a:lvl2pPr>
            <a:lvl3pPr marL="1043056" indent="0">
              <a:buNone/>
              <a:defRPr sz="1100"/>
            </a:lvl3pPr>
            <a:lvl4pPr marL="1564584" indent="0">
              <a:buNone/>
              <a:defRPr sz="1000"/>
            </a:lvl4pPr>
            <a:lvl5pPr marL="2086112" indent="0">
              <a:buNone/>
              <a:defRPr sz="1000"/>
            </a:lvl5pPr>
            <a:lvl6pPr marL="2607640" indent="0">
              <a:buNone/>
              <a:defRPr sz="1000"/>
            </a:lvl6pPr>
            <a:lvl7pPr marL="3129168" indent="0">
              <a:buNone/>
              <a:defRPr sz="1000"/>
            </a:lvl7pPr>
            <a:lvl8pPr marL="3650696" indent="0">
              <a:buNone/>
              <a:defRPr sz="1000"/>
            </a:lvl8pPr>
            <a:lvl9pPr marL="4172224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067112" y="334306"/>
            <a:ext cx="2812587" cy="71131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5641" y="334306"/>
            <a:ext cx="8263250" cy="71131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1589" y="2110"/>
            <a:ext cx="10691813" cy="7558635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62028" y="1771652"/>
            <a:ext cx="8561139" cy="5324475"/>
          </a:xfrm>
        </p:spPr>
        <p:txBody>
          <a:bodyPr/>
          <a:lstStyle>
            <a:lvl1pPr marL="363538" indent="0">
              <a:buFontTx/>
              <a:buNone/>
              <a:defRPr b="1">
                <a:latin typeface="+mj-lt"/>
              </a:defRPr>
            </a:lvl1pPr>
            <a:lvl2pPr marL="360363" indent="3175">
              <a:defRPr>
                <a:latin typeface="+mj-lt"/>
              </a:defRPr>
            </a:lvl2pPr>
            <a:lvl3pPr marL="628650" indent="-260350">
              <a:tabLst/>
              <a:defRPr>
                <a:latin typeface="+mj-lt"/>
              </a:defRPr>
            </a:lvl3pPr>
            <a:lvl4pPr marL="0" indent="360363">
              <a:lnSpc>
                <a:spcPts val="1800"/>
              </a:lnSpc>
              <a:spcBef>
                <a:spcPts val="400"/>
              </a:spcBef>
              <a:defRPr>
                <a:latin typeface="+mj-lt"/>
              </a:defRPr>
            </a:lvl4pPr>
            <a:lvl5pPr>
              <a:lnSpc>
                <a:spcPts val="1800"/>
              </a:lnSpc>
              <a:spcBef>
                <a:spcPts val="400"/>
              </a:spcBef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6930876" y="5652839"/>
            <a:ext cx="1080120" cy="41549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ru-RU" dirty="0"/>
          </a:p>
        </p:txBody>
      </p:sp>
      <p:sp>
        <p:nvSpPr>
          <p:cNvPr id="13" name="Заголовок 12"/>
          <p:cNvSpPr>
            <a:spLocks noGrp="1"/>
          </p:cNvSpPr>
          <p:nvPr>
            <p:ph type="title" hasCustomPrompt="1"/>
          </p:nvPr>
        </p:nvSpPr>
        <p:spPr>
          <a:xfrm>
            <a:off x="962026" y="552453"/>
            <a:ext cx="8580439" cy="1219199"/>
          </a:xfrm>
        </p:spPr>
        <p:txBody>
          <a:bodyPr/>
          <a:lstStyle>
            <a:lvl1pPr marL="0" marR="0" indent="0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5400"/>
            </a:lvl1pPr>
          </a:lstStyle>
          <a:p>
            <a:pPr marL="0" marR="0" lvl="0" indent="0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/>
            </a:pPr>
            <a:r>
              <a:rPr kumimoji="0" lang="ru-RU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1/ ЗАГОЛОВОК СЛАЙДА</a:t>
            </a:r>
          </a:p>
        </p:txBody>
      </p:sp>
      <p:sp>
        <p:nvSpPr>
          <p:cNvPr id="14" name="Номер слайда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Z:\Projects\Текущие\Проектная\FNS_2012\_БРЭНДБУК\out\PPT\3_1_present_A4-04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2" y="522"/>
            <a:ext cx="10691813" cy="7558635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62028" y="1771652"/>
            <a:ext cx="8561139" cy="5324475"/>
          </a:xfrm>
        </p:spPr>
        <p:txBody>
          <a:bodyPr/>
          <a:lstStyle>
            <a:lvl1pPr marL="363538" indent="0">
              <a:buFontTx/>
              <a:buNone/>
              <a:defRPr b="1">
                <a:latin typeface="+mj-lt"/>
              </a:defRPr>
            </a:lvl1pPr>
            <a:lvl2pPr marL="363538" indent="0">
              <a:defRPr>
                <a:latin typeface="+mj-lt"/>
              </a:defRPr>
            </a:lvl2pPr>
            <a:lvl3pPr marL="628650" indent="-260350">
              <a:defRPr>
                <a:latin typeface="+mj-lt"/>
              </a:defRPr>
            </a:lvl3pPr>
            <a:lvl4pPr marL="0" indent="360363">
              <a:defRPr>
                <a:latin typeface="+mj-lt"/>
              </a:defRPr>
            </a:lvl4pPr>
            <a:lvl5pPr marL="1435100" indent="0"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 hasCustomPrompt="1"/>
          </p:nvPr>
        </p:nvSpPr>
        <p:spPr>
          <a:xfrm>
            <a:off x="961196" y="552453"/>
            <a:ext cx="8581267" cy="1219199"/>
          </a:xfrm>
        </p:spPr>
        <p:txBody>
          <a:bodyPr/>
          <a:lstStyle>
            <a:lvl1pPr marL="0" marR="0" indent="0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5400"/>
            </a:lvl1pPr>
          </a:lstStyle>
          <a:p>
            <a:pPr marL="0" marR="0" lvl="0" indent="0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/>
            </a:pPr>
            <a:r>
              <a:rPr kumimoji="0" lang="ru-RU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1/ ЗАГОЛОВОК СЛАЙДА</a:t>
            </a:r>
          </a:p>
        </p:txBody>
      </p:sp>
      <p:sp>
        <p:nvSpPr>
          <p:cNvPr id="20" name="Номер слайда 1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2" y="2"/>
            <a:ext cx="10691813" cy="755863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028" y="1116335"/>
            <a:ext cx="8561139" cy="2232248"/>
          </a:xfrm>
        </p:spPr>
        <p:txBody>
          <a:bodyPr anchor="t"/>
          <a:lstStyle>
            <a:lvl1pPr algn="l">
              <a:defRPr sz="4600" b="1" cap="all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2028" y="3781425"/>
            <a:ext cx="8561139" cy="3314700"/>
          </a:xfrm>
        </p:spPr>
        <p:txBody>
          <a:bodyPr anchor="t"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521528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4305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6458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8611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6076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12916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65069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17222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Номер слайда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1589" y="2110"/>
            <a:ext cx="10691813" cy="755863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026" y="552451"/>
            <a:ext cx="8580439" cy="1219200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62028" y="1771650"/>
            <a:ext cx="4234282" cy="5177334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9961" y="1771650"/>
            <a:ext cx="4262505" cy="5177334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024" y="552450"/>
            <a:ext cx="9196706" cy="12192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2024" y="1771650"/>
            <a:ext cx="4297421" cy="626250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1528" indent="0">
              <a:buNone/>
              <a:defRPr sz="2300" b="1"/>
            </a:lvl2pPr>
            <a:lvl3pPr marL="1043056" indent="0">
              <a:buNone/>
              <a:defRPr sz="2100" b="1"/>
            </a:lvl3pPr>
            <a:lvl4pPr marL="1564584" indent="0">
              <a:buNone/>
              <a:defRPr sz="1800" b="1"/>
            </a:lvl4pPr>
            <a:lvl5pPr marL="2086112" indent="0">
              <a:buNone/>
              <a:defRPr sz="1800" b="1"/>
            </a:lvl5pPr>
            <a:lvl6pPr marL="2607640" indent="0">
              <a:buNone/>
              <a:defRPr sz="1800" b="1"/>
            </a:lvl6pPr>
            <a:lvl7pPr marL="3129168" indent="0">
              <a:buNone/>
              <a:defRPr sz="1800" b="1"/>
            </a:lvl7pPr>
            <a:lvl8pPr marL="3650696" indent="0">
              <a:buNone/>
              <a:defRPr sz="1800" b="1"/>
            </a:lvl8pPr>
            <a:lvl9pPr marL="4172224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962024" y="2397902"/>
            <a:ext cx="4297421" cy="4698224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346702" y="1771650"/>
            <a:ext cx="4195763" cy="626250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1528" indent="0">
              <a:buNone/>
              <a:defRPr sz="2300" b="1"/>
            </a:lvl2pPr>
            <a:lvl3pPr marL="1043056" indent="0">
              <a:buNone/>
              <a:defRPr sz="2100" b="1"/>
            </a:lvl3pPr>
            <a:lvl4pPr marL="1564584" indent="0">
              <a:buNone/>
              <a:defRPr sz="1800" b="1"/>
            </a:lvl4pPr>
            <a:lvl5pPr marL="2086112" indent="0">
              <a:buNone/>
              <a:defRPr sz="1800" b="1"/>
            </a:lvl5pPr>
            <a:lvl6pPr marL="2607640" indent="0">
              <a:buNone/>
              <a:defRPr sz="1800" b="1"/>
            </a:lvl6pPr>
            <a:lvl7pPr marL="3129168" indent="0">
              <a:buNone/>
              <a:defRPr sz="1800" b="1"/>
            </a:lvl7pPr>
            <a:lvl8pPr marL="3650696" indent="0">
              <a:buNone/>
              <a:defRPr sz="1800" b="1"/>
            </a:lvl8pPr>
            <a:lvl9pPr marL="4172224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346702" y="2412479"/>
            <a:ext cx="4195763" cy="4683646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3" name="Нижний колонтитул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1589" y="2110"/>
            <a:ext cx="10691813" cy="755863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024" y="552451"/>
            <a:ext cx="9196706" cy="1219200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3" name="Нижний колонтитул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578978" y="6474804"/>
            <a:ext cx="663574" cy="720080"/>
          </a:xfrm>
          <a:prstGeom prst="rect">
            <a:avLst/>
          </a:prstGeom>
        </p:spPr>
        <p:txBody>
          <a:bodyPr vert="horz" lIns="104306" tIns="52153" rIns="104306" bIns="52153" rtlCol="0" anchor="ctr">
            <a:normAutofit/>
          </a:bodyPr>
          <a:lstStyle>
            <a:lvl1pPr algn="ctr">
              <a:defRPr sz="2700" i="0">
                <a:solidFill>
                  <a:schemeClr val="bg1"/>
                </a:solidFill>
                <a:latin typeface="+mj-lt"/>
              </a:defRPr>
            </a:lvl1pPr>
          </a:lstStyle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672" y="301050"/>
            <a:ext cx="3518054" cy="1281214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180822" y="301051"/>
            <a:ext cx="5977908" cy="6453328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4672" y="1582265"/>
            <a:ext cx="3518054" cy="5172114"/>
          </a:xfrm>
        </p:spPr>
        <p:txBody>
          <a:bodyPr/>
          <a:lstStyle>
            <a:lvl1pPr marL="0" indent="0">
              <a:buNone/>
              <a:defRPr sz="1600"/>
            </a:lvl1pPr>
            <a:lvl2pPr marL="521528" indent="0">
              <a:buNone/>
              <a:defRPr sz="1400"/>
            </a:lvl2pPr>
            <a:lvl3pPr marL="1043056" indent="0">
              <a:buNone/>
              <a:defRPr sz="1100"/>
            </a:lvl3pPr>
            <a:lvl4pPr marL="1564584" indent="0">
              <a:buNone/>
              <a:defRPr sz="1000"/>
            </a:lvl4pPr>
            <a:lvl5pPr marL="2086112" indent="0">
              <a:buNone/>
              <a:defRPr sz="1000"/>
            </a:lvl5pPr>
            <a:lvl6pPr marL="2607640" indent="0">
              <a:buNone/>
              <a:defRPr sz="1000"/>
            </a:lvl6pPr>
            <a:lvl7pPr marL="3129168" indent="0">
              <a:buNone/>
              <a:defRPr sz="1000"/>
            </a:lvl7pPr>
            <a:lvl8pPr marL="3650696" indent="0">
              <a:buNone/>
              <a:defRPr sz="1000"/>
            </a:lvl8pPr>
            <a:lvl9pPr marL="4172224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4212" y="540271"/>
            <a:ext cx="8588251" cy="1224136"/>
          </a:xfrm>
          <a:prstGeom prst="rect">
            <a:avLst/>
          </a:prstGeom>
        </p:spPr>
        <p:txBody>
          <a:bodyPr vert="horz" lIns="104306" tIns="52153" rIns="104306" bIns="52153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54212" y="1764295"/>
            <a:ext cx="8588251" cy="5331830"/>
          </a:xfrm>
          <a:prstGeom prst="rect">
            <a:avLst/>
          </a:prstGeom>
        </p:spPr>
        <p:txBody>
          <a:bodyPr vert="horz" lIns="104306" tIns="52153" rIns="104306" bIns="52153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34672" y="7008172"/>
            <a:ext cx="2495127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653579" y="7008172"/>
            <a:ext cx="3386243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734553" y="6660951"/>
            <a:ext cx="724717" cy="696626"/>
          </a:xfrm>
          <a:prstGeom prst="rect">
            <a:avLst/>
          </a:prstGeom>
        </p:spPr>
        <p:txBody>
          <a:bodyPr vert="horz" lIns="104306" tIns="52153" rIns="104306" bIns="52153" rtlCol="0" anchor="ctr">
            <a:normAutofit/>
          </a:bodyPr>
          <a:lstStyle>
            <a:lvl1pPr algn="ctr">
              <a:lnSpc>
                <a:spcPts val="2400"/>
              </a:lnSpc>
              <a:defRPr sz="2700">
                <a:solidFill>
                  <a:schemeClr val="bg1"/>
                </a:solidFill>
              </a:defRPr>
            </a:lvl1pPr>
          </a:lstStyle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1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hdr="0" ftr="0" dt="0"/>
  <p:txStyles>
    <p:titleStyle>
      <a:lvl1pPr algn="l" defTabSz="1043056" rtl="0" eaLnBrk="1" latinLnBrk="0" hangingPunct="1">
        <a:lnSpc>
          <a:spcPts val="5200"/>
        </a:lnSpc>
        <a:spcBef>
          <a:spcPct val="0"/>
        </a:spcBef>
        <a:buNone/>
        <a:defRPr sz="4200" b="1" i="0" kern="1200">
          <a:solidFill>
            <a:srgbClr val="005AA9"/>
          </a:solidFill>
          <a:latin typeface="+mj-lt"/>
          <a:ea typeface="+mj-ea"/>
          <a:cs typeface="+mj-cs"/>
        </a:defRPr>
      </a:lvl1pPr>
    </p:titleStyle>
    <p:bodyStyle>
      <a:lvl1pPr marL="363538" indent="0" algn="l" defTabSz="1043056" rtl="0" eaLnBrk="1" latinLnBrk="0" hangingPunct="1">
        <a:spcBef>
          <a:spcPct val="20000"/>
        </a:spcBef>
        <a:buFont typeface="+mj-lt"/>
        <a:buNone/>
        <a:defRPr sz="3600" b="0" i="0" kern="1200">
          <a:solidFill>
            <a:srgbClr val="005AA9"/>
          </a:solidFill>
          <a:latin typeface="+mj-lt"/>
          <a:ea typeface="+mn-ea"/>
          <a:cs typeface="+mn-cs"/>
        </a:defRPr>
      </a:lvl1pPr>
      <a:lvl2pPr marL="363538" indent="0" algn="l" defTabSz="1043056" rtl="0" eaLnBrk="1" latinLnBrk="0" hangingPunct="1">
        <a:spcBef>
          <a:spcPct val="20000"/>
        </a:spcBef>
        <a:buFont typeface="Arial" pitchFamily="34" charset="0"/>
        <a:buNone/>
        <a:defRPr sz="2400" b="0" i="0" kern="1200">
          <a:solidFill>
            <a:srgbClr val="504F53"/>
          </a:solidFill>
          <a:latin typeface="+mj-lt"/>
          <a:ea typeface="+mn-ea"/>
          <a:cs typeface="+mn-cs"/>
        </a:defRPr>
      </a:lvl2pPr>
      <a:lvl3pPr marL="712788" indent="-260350" algn="l" defTabSz="1043056" rtl="0" eaLnBrk="1" latinLnBrk="0" hangingPunct="1">
        <a:spcBef>
          <a:spcPct val="20000"/>
        </a:spcBef>
        <a:buFont typeface="Arial" pitchFamily="34" charset="0"/>
        <a:buChar char="•"/>
        <a:defRPr sz="2400" b="0" i="0" kern="1200">
          <a:solidFill>
            <a:srgbClr val="504F53"/>
          </a:solidFill>
          <a:latin typeface="+mj-lt"/>
          <a:ea typeface="+mn-ea"/>
          <a:cs typeface="+mn-cs"/>
        </a:defRPr>
      </a:lvl3pPr>
      <a:lvl4pPr marL="0" indent="360363" algn="just" defTabSz="1043056" rtl="0" eaLnBrk="1" latinLnBrk="0" hangingPunct="1">
        <a:lnSpc>
          <a:spcPts val="1800"/>
        </a:lnSpc>
        <a:spcBef>
          <a:spcPts val="400"/>
        </a:spcBef>
        <a:buFont typeface="Arial" pitchFamily="34" charset="0"/>
        <a:buNone/>
        <a:tabLst/>
        <a:defRPr sz="1600" b="0" i="0" kern="1200">
          <a:solidFill>
            <a:srgbClr val="504F53"/>
          </a:solidFill>
          <a:latin typeface="+mj-lt"/>
          <a:ea typeface="+mn-ea"/>
          <a:cs typeface="+mn-cs"/>
        </a:defRPr>
      </a:lvl4pPr>
      <a:lvl5pPr marL="1435100" indent="0" algn="l" defTabSz="1043056" rtl="0" eaLnBrk="1" latinLnBrk="0" hangingPunct="1">
        <a:lnSpc>
          <a:spcPts val="1800"/>
        </a:lnSpc>
        <a:spcBef>
          <a:spcPts val="400"/>
        </a:spcBef>
        <a:buFont typeface="Arial" pitchFamily="34" charset="0"/>
        <a:buNone/>
        <a:defRPr sz="1400" b="0" i="0" kern="1200">
          <a:solidFill>
            <a:srgbClr val="8D8C90"/>
          </a:solidFill>
          <a:latin typeface="+mj-lt"/>
          <a:ea typeface="+mn-ea"/>
          <a:cs typeface="+mn-cs"/>
        </a:defRPr>
      </a:lvl5pPr>
      <a:lvl6pPr marL="2868404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389932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911460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432988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21528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43056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64584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86112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07640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29168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50696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72224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90116" y="1116335"/>
            <a:ext cx="10441160" cy="6120680"/>
          </a:xfrm>
        </p:spPr>
        <p:txBody>
          <a:bodyPr>
            <a:normAutofit/>
          </a:bodyPr>
          <a:lstStyle/>
          <a:p>
            <a:pPr algn="ctr"/>
            <a:endParaRPr lang="ru-RU" sz="12000" dirty="0" smtClean="0"/>
          </a:p>
          <a:p>
            <a:pPr algn="ctr"/>
            <a:endParaRPr lang="ru-RU" sz="1300" dirty="0" smtClean="0"/>
          </a:p>
          <a:p>
            <a:pPr algn="ctr"/>
            <a:r>
              <a:rPr lang="ru-RU" sz="8600" dirty="0" smtClean="0"/>
              <a:t> </a:t>
            </a:r>
          </a:p>
          <a:p>
            <a:pPr algn="ctr"/>
            <a:endParaRPr lang="ru-RU" sz="5000" dirty="0" smtClean="0"/>
          </a:p>
          <a:p>
            <a:pPr algn="ctr"/>
            <a:r>
              <a:rPr lang="ru-RU" sz="5000" dirty="0" smtClean="0"/>
              <a:t>	</a:t>
            </a: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1026222" y="1"/>
            <a:ext cx="8496944" cy="1620390"/>
          </a:xfrm>
        </p:spPr>
        <p:txBody>
          <a:bodyPr>
            <a:noAutofit/>
          </a:bodyPr>
          <a:lstStyle/>
          <a:p>
            <a:pPr algn="ctr"/>
            <a:r>
              <a:rPr lang="ru-RU" sz="3500" dirty="0" smtClean="0"/>
              <a:t/>
            </a:r>
            <a:br>
              <a:rPr lang="ru-RU" sz="3500" dirty="0" smtClean="0"/>
            </a:br>
            <a:r>
              <a:rPr lang="ru-RU" sz="3500" dirty="0" smtClean="0"/>
              <a:t/>
            </a:r>
            <a:br>
              <a:rPr lang="ru-RU" sz="3500" dirty="0" smtClean="0"/>
            </a:br>
            <a:r>
              <a:rPr lang="ru-RU" sz="3500" dirty="0" smtClean="0"/>
              <a:t/>
            </a:r>
            <a:br>
              <a:rPr lang="ru-RU" sz="3500" dirty="0" smtClean="0"/>
            </a:br>
            <a:r>
              <a:rPr lang="ru-RU" sz="3500" dirty="0" smtClean="0"/>
              <a:t/>
            </a:r>
            <a:br>
              <a:rPr lang="ru-RU" sz="3500" dirty="0" smtClean="0"/>
            </a:br>
            <a:r>
              <a:rPr lang="ru-RU" sz="3500" dirty="0"/>
              <a:t/>
            </a:r>
            <a:br>
              <a:rPr lang="ru-RU" sz="3500" dirty="0"/>
            </a:br>
            <a:endParaRPr lang="ru-RU" sz="280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Рисунок 6"/>
          <p:cNvPicPr/>
          <p:nvPr/>
        </p:nvPicPr>
        <p:blipFill rotWithShape="1">
          <a:blip r:embed="rId2"/>
          <a:srcRect l="4936" t="7546" r="2171" b="6459"/>
          <a:stretch/>
        </p:blipFill>
        <p:spPr bwMode="auto">
          <a:xfrm>
            <a:off x="882204" y="972319"/>
            <a:ext cx="8784976" cy="525658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10</a:t>
            </a:fld>
            <a:endParaRPr lang="ru-RU" dirty="0"/>
          </a:p>
        </p:txBody>
      </p:sp>
      <p:pic>
        <p:nvPicPr>
          <p:cNvPr id="5" name="Объект 4"/>
          <p:cNvPicPr>
            <a:picLocks noGrp="1"/>
          </p:cNvPicPr>
          <p:nvPr>
            <p:ph idx="1"/>
          </p:nvPr>
        </p:nvPicPr>
        <p:blipFill rotWithShape="1">
          <a:blip r:embed="rId2"/>
          <a:srcRect l="9415" t="14643" r="3135" b="9484"/>
          <a:stretch/>
        </p:blipFill>
        <p:spPr bwMode="auto">
          <a:xfrm>
            <a:off x="882204" y="540271"/>
            <a:ext cx="8712968" cy="626469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2481880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11</a:t>
            </a:fld>
            <a:endParaRPr lang="ru-RU" dirty="0"/>
          </a:p>
        </p:txBody>
      </p:sp>
      <p:pic>
        <p:nvPicPr>
          <p:cNvPr id="6" name="Объект 5"/>
          <p:cNvPicPr>
            <a:picLocks noGrp="1"/>
          </p:cNvPicPr>
          <p:nvPr>
            <p:ph idx="1"/>
          </p:nvPr>
        </p:nvPicPr>
        <p:blipFill rotWithShape="1">
          <a:blip r:embed="rId2"/>
          <a:srcRect l="8780" t="13873" r="4837" b="8093"/>
          <a:stretch/>
        </p:blipFill>
        <p:spPr bwMode="auto">
          <a:xfrm>
            <a:off x="882204" y="540271"/>
            <a:ext cx="8712968" cy="648071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7996440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12</a:t>
            </a:fld>
            <a:endParaRPr lang="ru-RU" dirty="0"/>
          </a:p>
        </p:txBody>
      </p:sp>
      <p:pic>
        <p:nvPicPr>
          <p:cNvPr id="5" name="Объект 4"/>
          <p:cNvPicPr>
            <a:picLocks noGrp="1"/>
          </p:cNvPicPr>
          <p:nvPr>
            <p:ph idx="1"/>
          </p:nvPr>
        </p:nvPicPr>
        <p:blipFill rotWithShape="1">
          <a:blip r:embed="rId2"/>
          <a:srcRect l="9755" t="15174" r="3862" b="8237"/>
          <a:stretch/>
        </p:blipFill>
        <p:spPr bwMode="auto">
          <a:xfrm>
            <a:off x="904876" y="540271"/>
            <a:ext cx="8762304" cy="655272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5712216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13</a:t>
            </a:fld>
            <a:endParaRPr lang="ru-RU" dirty="0"/>
          </a:p>
        </p:txBody>
      </p:sp>
      <p:pic>
        <p:nvPicPr>
          <p:cNvPr id="5" name="Объект 4"/>
          <p:cNvPicPr>
            <a:picLocks noGrp="1"/>
          </p:cNvPicPr>
          <p:nvPr>
            <p:ph idx="1"/>
          </p:nvPr>
        </p:nvPicPr>
        <p:blipFill rotWithShape="1">
          <a:blip r:embed="rId2"/>
          <a:srcRect l="9646" t="14306" r="4079" b="9393"/>
          <a:stretch/>
        </p:blipFill>
        <p:spPr bwMode="auto">
          <a:xfrm>
            <a:off x="882205" y="540271"/>
            <a:ext cx="8640960" cy="655272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0096454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14</a:t>
            </a:fld>
            <a:endParaRPr lang="ru-RU" dirty="0"/>
          </a:p>
        </p:txBody>
      </p:sp>
      <p:pic>
        <p:nvPicPr>
          <p:cNvPr id="5" name="Объект 4"/>
          <p:cNvPicPr>
            <a:picLocks noGrp="1"/>
          </p:cNvPicPr>
          <p:nvPr>
            <p:ph idx="1"/>
          </p:nvPr>
        </p:nvPicPr>
        <p:blipFill rotWithShape="1">
          <a:blip r:embed="rId2"/>
          <a:srcRect l="10565" t="14505" r="1566" b="10600"/>
          <a:stretch/>
        </p:blipFill>
        <p:spPr bwMode="auto">
          <a:xfrm>
            <a:off x="954212" y="540271"/>
            <a:ext cx="8712968" cy="640871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4488254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15</a:t>
            </a:fld>
            <a:endParaRPr lang="ru-RU" dirty="0"/>
          </a:p>
        </p:txBody>
      </p:sp>
      <p:pic>
        <p:nvPicPr>
          <p:cNvPr id="5" name="Объект 4"/>
          <p:cNvPicPr>
            <a:picLocks noGrp="1"/>
          </p:cNvPicPr>
          <p:nvPr>
            <p:ph idx="1"/>
          </p:nvPr>
        </p:nvPicPr>
        <p:blipFill rotWithShape="1">
          <a:blip r:embed="rId2"/>
          <a:srcRect l="9099" t="14504" r="2717" b="10601"/>
          <a:stretch/>
        </p:blipFill>
        <p:spPr bwMode="auto">
          <a:xfrm>
            <a:off x="954212" y="540271"/>
            <a:ext cx="8712968" cy="655272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157356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2</a:t>
            </a:fld>
            <a:endParaRPr lang="ru-RU" dirty="0"/>
          </a:p>
        </p:txBody>
      </p:sp>
      <p:pic>
        <p:nvPicPr>
          <p:cNvPr id="6" name="Объект 5"/>
          <p:cNvPicPr>
            <a:picLocks noGrp="1"/>
          </p:cNvPicPr>
          <p:nvPr>
            <p:ph idx="1"/>
          </p:nvPr>
        </p:nvPicPr>
        <p:blipFill rotWithShape="1">
          <a:blip r:embed="rId2"/>
          <a:srcRect l="2726" t="8094" r="1751" b="4792"/>
          <a:stretch/>
        </p:blipFill>
        <p:spPr bwMode="auto">
          <a:xfrm>
            <a:off x="882204" y="612279"/>
            <a:ext cx="8856984" cy="568863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7478638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3</a:t>
            </a:fld>
            <a:endParaRPr lang="ru-RU" dirty="0"/>
          </a:p>
        </p:txBody>
      </p:sp>
      <p:pic>
        <p:nvPicPr>
          <p:cNvPr id="6" name="Объект 5"/>
          <p:cNvPicPr>
            <a:picLocks noGrp="1"/>
          </p:cNvPicPr>
          <p:nvPr>
            <p:ph idx="1"/>
          </p:nvPr>
        </p:nvPicPr>
        <p:blipFill rotWithShape="1">
          <a:blip r:embed="rId2"/>
          <a:srcRect l="3356" t="7371" r="395" b="39804"/>
          <a:stretch/>
        </p:blipFill>
        <p:spPr bwMode="auto">
          <a:xfrm>
            <a:off x="954212" y="540271"/>
            <a:ext cx="8561388" cy="264307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/>
          <p:cNvPicPr/>
          <p:nvPr/>
        </p:nvPicPr>
        <p:blipFill rotWithShape="1">
          <a:blip r:embed="rId3"/>
          <a:srcRect l="3356" t="7371" r="1679" b="36645"/>
          <a:stretch/>
        </p:blipFill>
        <p:spPr bwMode="auto">
          <a:xfrm>
            <a:off x="954212" y="3636615"/>
            <a:ext cx="8568952" cy="324036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2131627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4</a:t>
            </a:fld>
            <a:endParaRPr lang="ru-RU" dirty="0"/>
          </a:p>
        </p:txBody>
      </p:sp>
      <p:pic>
        <p:nvPicPr>
          <p:cNvPr id="7" name="Объект 6"/>
          <p:cNvPicPr>
            <a:picLocks noGrp="1"/>
          </p:cNvPicPr>
          <p:nvPr>
            <p:ph idx="1"/>
          </p:nvPr>
        </p:nvPicPr>
        <p:blipFill rotWithShape="1">
          <a:blip r:embed="rId2"/>
          <a:srcRect l="4047" t="7722" r="12044" b="7862"/>
          <a:stretch/>
        </p:blipFill>
        <p:spPr bwMode="auto">
          <a:xfrm>
            <a:off x="962025" y="540271"/>
            <a:ext cx="8561388" cy="631605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5013203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5</a:t>
            </a:fld>
            <a:endParaRPr lang="ru-RU" dirty="0"/>
          </a:p>
        </p:txBody>
      </p:sp>
      <p:pic>
        <p:nvPicPr>
          <p:cNvPr id="6" name="Объект 5"/>
          <p:cNvPicPr>
            <a:picLocks noGrp="1"/>
          </p:cNvPicPr>
          <p:nvPr>
            <p:ph idx="1"/>
          </p:nvPr>
        </p:nvPicPr>
        <p:blipFill rotWithShape="1">
          <a:blip r:embed="rId2"/>
          <a:srcRect l="3078" t="7546" r="1688" b="7162"/>
          <a:stretch/>
        </p:blipFill>
        <p:spPr bwMode="auto">
          <a:xfrm>
            <a:off x="962025" y="540271"/>
            <a:ext cx="8561388" cy="605013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348808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6</a:t>
            </a:fld>
            <a:endParaRPr lang="ru-RU" dirty="0"/>
          </a:p>
        </p:txBody>
      </p:sp>
      <p:pic>
        <p:nvPicPr>
          <p:cNvPr id="6" name="Объект 5"/>
          <p:cNvPicPr>
            <a:picLocks noGrp="1"/>
          </p:cNvPicPr>
          <p:nvPr>
            <p:ph idx="1"/>
          </p:nvPr>
        </p:nvPicPr>
        <p:blipFill rotWithShape="1">
          <a:blip r:embed="rId2"/>
          <a:srcRect l="3160" t="14214" r="99" b="6460"/>
          <a:stretch/>
        </p:blipFill>
        <p:spPr bwMode="auto">
          <a:xfrm>
            <a:off x="954212" y="582065"/>
            <a:ext cx="8633396" cy="535880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8371036" y="2556495"/>
            <a:ext cx="1008112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8083004" y="612279"/>
            <a:ext cx="1296144" cy="648072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03668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7</a:t>
            </a:fld>
            <a:endParaRPr lang="ru-RU" dirty="0"/>
          </a:p>
        </p:txBody>
      </p:sp>
      <p:pic>
        <p:nvPicPr>
          <p:cNvPr id="5" name="Объект 4"/>
          <p:cNvPicPr>
            <a:picLocks noGrp="1"/>
          </p:cNvPicPr>
          <p:nvPr>
            <p:ph idx="1"/>
          </p:nvPr>
        </p:nvPicPr>
        <p:blipFill rotWithShape="1">
          <a:blip r:embed="rId2"/>
          <a:srcRect l="8779" t="16618" r="-40" b="9104"/>
          <a:stretch/>
        </p:blipFill>
        <p:spPr bwMode="auto">
          <a:xfrm>
            <a:off x="882204" y="540271"/>
            <a:ext cx="8712968" cy="640871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3953755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8</a:t>
            </a:fld>
            <a:endParaRPr lang="ru-RU" dirty="0"/>
          </a:p>
        </p:txBody>
      </p:sp>
      <p:pic>
        <p:nvPicPr>
          <p:cNvPr id="5" name="Объект 4"/>
          <p:cNvPicPr>
            <a:picLocks noGrp="1"/>
          </p:cNvPicPr>
          <p:nvPr>
            <p:ph idx="1"/>
          </p:nvPr>
        </p:nvPicPr>
        <p:blipFill rotWithShape="1">
          <a:blip r:embed="rId2"/>
          <a:srcRect l="9754" t="15317" r="3645" b="6648"/>
          <a:stretch/>
        </p:blipFill>
        <p:spPr bwMode="auto">
          <a:xfrm>
            <a:off x="954212" y="540271"/>
            <a:ext cx="8640960" cy="655272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9723659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9</a:t>
            </a:fld>
            <a:endParaRPr lang="ru-RU" dirty="0"/>
          </a:p>
        </p:txBody>
      </p:sp>
      <p:pic>
        <p:nvPicPr>
          <p:cNvPr id="5" name="Объект 4"/>
          <p:cNvPicPr>
            <a:picLocks noGrp="1"/>
          </p:cNvPicPr>
          <p:nvPr>
            <p:ph idx="1"/>
          </p:nvPr>
        </p:nvPicPr>
        <p:blipFill rotWithShape="1">
          <a:blip r:embed="rId2"/>
          <a:srcRect l="11489" t="13873" r="3970" b="8093"/>
          <a:stretch/>
        </p:blipFill>
        <p:spPr bwMode="auto">
          <a:xfrm>
            <a:off x="954212" y="468262"/>
            <a:ext cx="8640960" cy="655272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525108681"/>
      </p:ext>
    </p:extLst>
  </p:cSld>
  <p:clrMapOvr>
    <a:masterClrMapping/>
  </p:clrMapOvr>
</p:sld>
</file>

<file path=ppt/theme/theme1.xml><?xml version="1.0" encoding="utf-8"?>
<a:theme xmlns:a="http://schemas.openxmlformats.org/drawingml/2006/main" name="Present_FNS2012_A4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104306" tIns="52153" rIns="104306" bIns="52153" rtlCol="0" anchor="ctr">
        <a:normAutofit/>
      </a:bodyPr>
      <a:lstStyle>
        <a:defPPr marL="0" marR="0" indent="0" algn="l" defTabSz="1043056" rtl="0" eaLnBrk="1" fontAlgn="auto" latinLnBrk="0" hangingPunct="1">
          <a:lnSpc>
            <a:spcPct val="10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kumimoji="0" sz="4800" b="1" i="0" u="none" strike="noStrike" kern="1200" cap="none" spc="0" normalizeH="0" baseline="0" noProof="0" dirty="0" smtClean="0">
            <a:ln>
              <a:noFill/>
            </a:ln>
            <a:solidFill>
              <a:srgbClr val="005AA9"/>
            </a:solidFill>
            <a:effectLst/>
            <a:uLnTx/>
            <a:uFillTx/>
            <a:latin typeface="+mj-lt"/>
            <a:ea typeface="+mj-ea"/>
            <a:cs typeface="+mj-cs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Present_FNS2012_A4</Template>
  <TotalTime>2250</TotalTime>
  <Words>14</Words>
  <Application>Microsoft Office PowerPoint</Application>
  <PresentationFormat>Произвольный</PresentationFormat>
  <Paragraphs>20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Present_FNS2012_A4</vt:lpstr>
      <vt:lpstr> 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 Дмитриевна Федорова</dc:creator>
  <cp:lastModifiedBy>Беляева Светлана Вячеславовна</cp:lastModifiedBy>
  <cp:revision>234</cp:revision>
  <cp:lastPrinted>2023-04-03T14:12:51Z</cp:lastPrinted>
  <dcterms:created xsi:type="dcterms:W3CDTF">2021-10-22T09:43:26Z</dcterms:created>
  <dcterms:modified xsi:type="dcterms:W3CDTF">2023-09-20T12:50:53Z</dcterms:modified>
</cp:coreProperties>
</file>